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5"/>
  </p:notesMasterIdLst>
  <p:sldIdLst>
    <p:sldId id="260" r:id="rId2"/>
    <p:sldId id="282" r:id="rId3"/>
    <p:sldId id="283" r:id="rId4"/>
    <p:sldId id="270" r:id="rId5"/>
    <p:sldId id="302" r:id="rId6"/>
    <p:sldId id="286" r:id="rId7"/>
    <p:sldId id="287" r:id="rId8"/>
    <p:sldId id="288" r:id="rId9"/>
    <p:sldId id="278" r:id="rId10"/>
    <p:sldId id="280" r:id="rId11"/>
    <p:sldId id="285" r:id="rId12"/>
    <p:sldId id="284" r:id="rId13"/>
    <p:sldId id="279" r:id="rId14"/>
    <p:sldId id="289" r:id="rId15"/>
    <p:sldId id="290" r:id="rId16"/>
    <p:sldId id="291" r:id="rId17"/>
    <p:sldId id="296" r:id="rId18"/>
    <p:sldId id="293" r:id="rId19"/>
    <p:sldId id="297" r:id="rId20"/>
    <p:sldId id="298" r:id="rId21"/>
    <p:sldId id="299" r:id="rId22"/>
    <p:sldId id="301" r:id="rId23"/>
    <p:sldId id="300" r:id="rId2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01"/>
  </p:normalViewPr>
  <p:slideViewPr>
    <p:cSldViewPr snapToGrid="0" showGuides="1">
      <p:cViewPr varScale="1">
        <p:scale>
          <a:sx n="95" d="100"/>
          <a:sy n="95" d="100"/>
        </p:scale>
        <p:origin x="768" y="17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C723A7B-CBD5-BD4C-8123-AE5C567C0415}" type="datetimeFigureOut">
              <a:rPr lang="en-US" smtClean="0"/>
              <a:t>10/1/25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20843C-5222-0847-8F4B-91E79B6B1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28799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D77EE9C-1B8B-B349-83AD-93FB1DC0763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218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CC010D-12FE-241E-6DC8-6009720A13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5DF24AC-7112-8ADD-0620-612B14417B6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F183C3E-BBC7-009A-4C77-C6CE25F32E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9970CF-C703-3D2C-B5B4-493FB1A850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27ACD-A53C-AF47-5DF8-1F0B0EF7A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81197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9167C0-3DEA-CC50-AD21-278D2B6135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1A5D148-6F57-F9ED-1F14-D46AD3696FA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35EE35-B364-62C5-9577-85CA9CC766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FAB116-A15C-8FD0-B1D9-2C7414162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7C2D23-1DE3-1143-637F-B17C9476AF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0305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6F663C6E-D1FC-D412-1A2C-023240B38E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A2BEFA9-D6E5-D4CC-246A-DF6B00BC3BE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C4D2EC7-1832-D72C-38F1-1ABCDFC99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1DA17-1D24-C6F3-5384-18C41CB88A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01B2225-AAB9-4E72-CCEC-27054F985C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70212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48491B-FA73-860F-6164-7060A8FF45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F206B42-8F6D-E4D2-4D6E-6451D27506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BDA8F7-0E3D-6AA3-EE4B-8219A2BD1A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26C264A-2B48-9605-9A4E-7FBB445F22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FA7593-AD7B-E96A-0E7C-0297DF9174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78195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677023-A471-3299-7715-AD9B0C309EC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136E49C-9349-6EEE-61A4-0D0E486361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D2B71A-DF49-8842-C028-53A368452A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42C6DE7-BC3F-7711-BE6D-D04BD33D11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D781E-E5DE-0D5D-47B2-FFC7D8320E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02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45044B-20FF-8E8E-ADD0-CE5DFCFF91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F31E4BC-6E76-35B3-2625-FD0002E75AB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0998639-390C-D346-D07C-D1B97D5FBBC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D38A3D8-BFFF-1CF7-94DC-24C47E90B5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36A1BC8-DA00-DFE3-DC49-505793D093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093D1A8-7A61-C834-F170-8EC3A2F4BB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97242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9231BC-3DB0-F646-9810-19D026D55A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DEEBA5B-387E-8EED-4720-5746AFC08D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8F308F4-C821-4448-A7DB-99C7FCE38A0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BB53FDA-C5BA-EEA2-81B4-E6265BACDAF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7A99FDC-170A-744F-EB19-EBFDABB0CF9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F3D7311-64D3-D135-7333-F99BBC20F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A0DC5BD-9F3C-7258-347F-009220479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E9A3194-F2F0-2429-6F41-734DE50745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8842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7BF01D-3414-CD19-386C-B2F0F9F1F2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FCD386B-73F9-9FB7-81A6-0A297877DD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E332C9-BE02-60E5-C152-62AFCB058F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8E8D24F-11C8-2ABD-0EC4-A1F9431FC3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156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34874AA-77CA-8435-65F7-D413674BAA2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40BFD5A1-9220-77F7-FDA5-414EB3EA3A2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432A09-C3AC-EF66-34D8-EBB886E773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84101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50249C-A10E-4A07-DD42-D83F7B8F51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C9A3374-EFD1-ACC0-BA42-F4DB41274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0C5E446-11DE-E1BE-97E5-F8A8499EC84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A53BB8-B795-F041-56B9-E5E051EF4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E9E8A93-CB1A-8866-2418-D2421235FB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E6F7088-35BB-CB61-FA91-D5910CFBEB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64345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03355D-C595-3543-2E2E-C838BC9A1E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A46CD89-ED8E-5786-FC13-3C7BA9AC446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1AE0227-C04B-6A35-8D0F-BC741CA2FC6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9FA8BEC-E522-609E-E577-AA34A954B29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E5E9456-CA84-1AA7-4F76-6EC443D9F5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99BFD0-7F7F-884D-87B2-8AD3E4239E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55347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1E4E8BD-2CD7-696B-0466-F474B6F533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3A1114-3ED5-DC81-65BE-82149DC22A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269A347-8225-E201-9A74-A1F3224398F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2E620BF-D1C7-4B41-B699-97922499CAB8}" type="datetimeFigureOut">
              <a:rPr lang="en-US" smtClean="0"/>
              <a:t>10/1/25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318580-1312-D5A8-40D8-F18DA9001EE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114887-6D0C-2F39-AA23-D67739DD882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BE83BFA-BC67-9948-BE20-AA51B1E9D2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31452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9042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3273D5C-57FB-418B-FCAE-B58F26BF2D2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738594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23D0267-B96E-2548-5A99-23F010C656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886831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C0F44A6-CCD1-9D4D-B0CC-A88298425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1752024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3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37B3DC7-79C4-DE7C-D24C-1C725FEFEC1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94646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055119-7770-E78F-9F2B-AB53DF8178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0323969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343C562-AE74-43FB-FD29-ACA66D72302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9562528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D64CC14-6C9B-0335-D6AC-88F04F2A0A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901525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903A77C-D83A-44AA-36B0-6F31DD5643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933440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B00A7F1-C25A-232C-C2F2-8A1219334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114377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A9BFBE1-0E5E-C645-67CA-6FC4E3303F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208426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ACED96-6A55-48E4-9D40-96FA8841E1A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517930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9939004-30CC-DED3-FCCA-93523FFA61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1755660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863A7BC-4391-0626-4A7B-C3419045A4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1298825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2A0B501-D8AA-47D5-44D3-75386BACA8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339777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7E4B796-362B-A039-7A41-00E54841E7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065195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5A6120C-96F7-AC3F-D275-53FCC49907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776465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730EC94-96CC-6B7E-BB99-9251499994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5279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71B3EBD-E5A2-0E87-E388-20905B6DFB2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36028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E781836-9C4E-9D67-6247-FCB720A000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487031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8B10C6E-85D5-8A5E-11DC-48AC0B773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37656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2937337-B9B9-6BD9-1CD8-600F90639D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197186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AAA0C2C-4F04-37B5-3C26-151FE3AAAA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88879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Macintosh PowerPoint</Application>
  <PresentationFormat>Widescreen</PresentationFormat>
  <Paragraphs>1</Paragraphs>
  <Slides>23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7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Laura Oathout</dc:creator>
  <cp:lastModifiedBy>Laura Oathout</cp:lastModifiedBy>
  <cp:revision>2</cp:revision>
  <dcterms:created xsi:type="dcterms:W3CDTF">2025-10-01T16:12:26Z</dcterms:created>
  <dcterms:modified xsi:type="dcterms:W3CDTF">2025-10-01T16:12:58Z</dcterms:modified>
</cp:coreProperties>
</file>